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slide22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_rels/presentation.xml.rels" ContentType="application/vnd.openxmlformats-package.relationships+xml"/>
  <Override PartName="/ppt/media/image115.png" ContentType="image/png"/>
  <Override PartName="/ppt/media/image114.png" ContentType="image/png"/>
  <Override PartName="/ppt/media/image113.png" ContentType="image/png"/>
  <Override PartName="/ppt/media/image112.png" ContentType="image/png"/>
  <Override PartName="/ppt/media/image111.png" ContentType="image/png"/>
  <Override PartName="/ppt/media/image110.png" ContentType="image/png"/>
  <Override PartName="/ppt/media/image108.png" ContentType="image/png"/>
  <Override PartName="/ppt/media/image107.png" ContentType="image/png"/>
  <Override PartName="/ppt/media/image106.png" ContentType="image/png"/>
  <Override PartName="/ppt/media/image105.png" ContentType="image/png"/>
  <Override PartName="/ppt/media/image104.png" ContentType="image/png"/>
  <Override PartName="/ppt/media/image99.png" ContentType="image/png"/>
  <Override PartName="/ppt/media/image103.png" ContentType="image/png"/>
  <Override PartName="/ppt/media/image98.png" ContentType="image/png"/>
  <Override PartName="/ppt/media/image102.png" ContentType="image/png"/>
  <Override PartName="/ppt/media/image97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109.png" ContentType="image/png"/>
  <Override PartName="/ppt/media/image40.png" ContentType="image/png"/>
  <Override PartName="/ppt/media/image35.png" ContentType="image/png"/>
  <Override PartName="/ppt/media/image34.png" ContentType="image/png"/>
  <Override PartName="/ppt/media/image33.png" ContentType="image/png"/>
  <Override PartName="/ppt/media/image32.png" ContentType="image/png"/>
  <Override PartName="/ppt/media/image31.png" ContentType="image/png"/>
  <Override PartName="/ppt/media/image30.png" ContentType="image/png"/>
  <Override PartName="/ppt/media/image89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59.png" ContentType="image/png"/>
  <Override PartName="/ppt/media/image23.png" ContentType="image/png"/>
  <Override PartName="/ppt/media/image58.png" ContentType="image/png"/>
  <Override PartName="/ppt/media/image57.png" ContentType="image/png"/>
  <Override PartName="/ppt/media/image22.jpeg" ContentType="image/jpeg"/>
  <Override PartName="/ppt/media/image36.png" ContentType="image/png"/>
  <Override PartName="/ppt/media/image1.png" ContentType="image/png"/>
  <Override PartName="/ppt/media/image51.png" ContentType="image/png"/>
  <Override PartName="/ppt/media/image56.png" ContentType="image/png"/>
  <Override PartName="/ppt/media/image21.png" ContentType="image/png"/>
  <Override PartName="/ppt/media/image37.png" ContentType="image/png"/>
  <Override PartName="/ppt/media/image2.png" ContentType="image/png"/>
  <Override PartName="/ppt/media/image52.png" ContentType="image/png"/>
  <Override PartName="/ppt/media/image38.png" ContentType="image/png"/>
  <Override PartName="/ppt/media/image3.png" ContentType="image/png"/>
  <Override PartName="/ppt/media/image53.png" ContentType="image/png"/>
  <Override PartName="/ppt/media/image39.png" ContentType="image/png"/>
  <Override PartName="/ppt/media/image4.png" ContentType="image/png"/>
  <Override PartName="/ppt/media/image5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6.png" ContentType="image/png"/>
  <Override PartName="/ppt/media/image91.png" ContentType="image/png"/>
  <Override PartName="/ppt/media/image17.png" ContentType="image/png"/>
  <Override PartName="/ppt/media/image7.png" ContentType="image/png"/>
  <Override PartName="/ppt/media/image92.png" ContentType="image/png"/>
  <Override PartName="/ppt/media/image18.png" ContentType="image/png"/>
  <Override PartName="/ppt/media/image8.png" ContentType="image/png"/>
  <Override PartName="/ppt/media/image93.png" ContentType="image/png"/>
  <Override PartName="/ppt/media/image88.png" ContentType="image/png"/>
  <Override PartName="/ppt/media/image19.png" ContentType="image/png"/>
  <Override PartName="/ppt/media/image9.png" ContentType="image/png"/>
  <Override PartName="/ppt/media/image94.png" ContentType="image/png"/>
  <Override PartName="/ppt/media/image90.png" ContentType="image/png"/>
  <Override PartName="/ppt/media/image5.png" ContentType="image/png"/>
  <Override PartName="/ppt/media/image55.png" ContentType="image/png"/>
  <Override PartName="/ppt/media/image20.png" ContentType="image/png"/>
  <Override PartName="/ppt/media/image79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60.png" ContentType="image/png"/>
  <Override PartName="/ppt/media/image61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65.png" ContentType="image/png"/>
  <Override PartName="/ppt/media/image66.png" ContentType="image/png"/>
  <Override PartName="/ppt/media/image67.png" ContentType="image/png"/>
  <Override PartName="/ppt/media/image68.png" ContentType="image/png"/>
  <Override PartName="/ppt/media/image69.png" ContentType="image/png"/>
  <Override PartName="/ppt/media/image70.png" ContentType="image/png"/>
  <Override PartName="/ppt/media/image71.png" ContentType="image/png"/>
  <Override PartName="/ppt/media/image72.png" ContentType="image/png"/>
  <Override PartName="/ppt/media/image73.png" ContentType="image/png"/>
  <Override PartName="/ppt/media/image10.gif" ContentType="image/gif"/>
  <Override PartName="/ppt/media/image74.png" ContentType="image/png"/>
  <Override PartName="/ppt/media/image75.png" ContentType="image/png"/>
  <Override PartName="/ppt/media/image76.png" ContentType="image/png"/>
  <Override PartName="/ppt/media/image77.png" ContentType="image/png"/>
  <Override PartName="/ppt/media/image78.png" ContentType="image/png"/>
  <Override PartName="/ppt/media/image80.png" ContentType="image/png"/>
  <Override PartName="/ppt/media/image81.png" ContentType="image/png"/>
  <Override PartName="/ppt/media/image82.png" ContentType="image/png"/>
  <Override PartName="/ppt/media/image83.png" ContentType="image/png"/>
  <Override PartName="/ppt/media/image84.png" ContentType="image/png"/>
  <Override PartName="/ppt/media/image85.png" ContentType="image/png"/>
  <Override PartName="/ppt/media/image86.png" ContentType="image/png"/>
  <Override PartName="/ppt/media/image87.png" ContentType="image/png"/>
  <Override PartName="/ppt/media/image100.png" ContentType="image/png"/>
  <Override PartName="/ppt/media/image95.png" ContentType="image/png"/>
  <Override PartName="/ppt/media/image101.png" ContentType="image/png"/>
  <Override PartName="/ppt/media/image96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
</Relationships>
</file>

<file path=ppt/media/image1.png>
</file>

<file path=ppt/media/image10.gif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2920" cy="11063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Relationship Id="rId7" Type="http://schemas.openxmlformats.org/officeDocument/2006/relationships/image" Target="../media/image36.png"/><Relationship Id="rId8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5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image" Target="../media/image47.png"/><Relationship Id="rId4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image" Target="../media/image52.png"/><Relationship Id="rId6" Type="http://schemas.openxmlformats.org/officeDocument/2006/relationships/image" Target="../media/image53.png"/><Relationship Id="rId7" Type="http://schemas.openxmlformats.org/officeDocument/2006/relationships/image" Target="../media/image54.png"/><Relationship Id="rId8" Type="http://schemas.openxmlformats.org/officeDocument/2006/relationships/image" Target="../media/image55.png"/><Relationship Id="rId9" Type="http://schemas.openxmlformats.org/officeDocument/2006/relationships/image" Target="../media/image56.png"/><Relationship Id="rId10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image" Target="../media/image58.png"/><Relationship Id="rId3" Type="http://schemas.openxmlformats.org/officeDocument/2006/relationships/image" Target="../media/image59.png"/><Relationship Id="rId4" Type="http://schemas.openxmlformats.org/officeDocument/2006/relationships/image" Target="../media/image60.png"/><Relationship Id="rId5" Type="http://schemas.openxmlformats.org/officeDocument/2006/relationships/image" Target="../media/image61.png"/><Relationship Id="rId6" Type="http://schemas.openxmlformats.org/officeDocument/2006/relationships/image" Target="../media/image62.png"/><Relationship Id="rId7" Type="http://schemas.openxmlformats.org/officeDocument/2006/relationships/image" Target="../media/image63.png"/><Relationship Id="rId8" Type="http://schemas.openxmlformats.org/officeDocument/2006/relationships/image" Target="../media/image64.png"/><Relationship Id="rId9" Type="http://schemas.openxmlformats.org/officeDocument/2006/relationships/image" Target="../media/image65.png"/><Relationship Id="rId10" Type="http://schemas.openxmlformats.org/officeDocument/2006/relationships/image" Target="../media/image66.png"/><Relationship Id="rId1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image" Target="../media/image68.png"/><Relationship Id="rId3" Type="http://schemas.openxmlformats.org/officeDocument/2006/relationships/image" Target="../media/image69.png"/><Relationship Id="rId4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image" Target="../media/image71.png"/><Relationship Id="rId3" Type="http://schemas.openxmlformats.org/officeDocument/2006/relationships/image" Target="../media/image72.png"/><Relationship Id="rId4" Type="http://schemas.openxmlformats.org/officeDocument/2006/relationships/image" Target="../media/image73.png"/><Relationship Id="rId5" Type="http://schemas.openxmlformats.org/officeDocument/2006/relationships/image" Target="../media/image74.png"/><Relationship Id="rId6" Type="http://schemas.openxmlformats.org/officeDocument/2006/relationships/image" Target="../media/image75.png"/><Relationship Id="rId7" Type="http://schemas.openxmlformats.org/officeDocument/2006/relationships/image" Target="../media/image76.png"/><Relationship Id="rId8" Type="http://schemas.openxmlformats.org/officeDocument/2006/relationships/image" Target="../media/image77.png"/><Relationship Id="rId9" Type="http://schemas.openxmlformats.org/officeDocument/2006/relationships/image" Target="../media/image78.png"/><Relationship Id="rId10" Type="http://schemas.openxmlformats.org/officeDocument/2006/relationships/image" Target="../media/image79.png"/><Relationship Id="rId11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80.png"/><Relationship Id="rId2" Type="http://schemas.openxmlformats.org/officeDocument/2006/relationships/image" Target="../media/image81.png"/><Relationship Id="rId3" Type="http://schemas.openxmlformats.org/officeDocument/2006/relationships/image" Target="../media/image82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83.png"/><Relationship Id="rId2" Type="http://schemas.openxmlformats.org/officeDocument/2006/relationships/image" Target="../media/image84.png"/><Relationship Id="rId3" Type="http://schemas.openxmlformats.org/officeDocument/2006/relationships/image" Target="../media/image85.png"/><Relationship Id="rId4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86.png"/><Relationship Id="rId2" Type="http://schemas.openxmlformats.org/officeDocument/2006/relationships/image" Target="../media/image87.png"/><Relationship Id="rId3" Type="http://schemas.openxmlformats.org/officeDocument/2006/relationships/image" Target="../media/image88.png"/><Relationship Id="rId4" Type="http://schemas.openxmlformats.org/officeDocument/2006/relationships/image" Target="../media/image89.png"/><Relationship Id="rId5" Type="http://schemas.openxmlformats.org/officeDocument/2006/relationships/image" Target="../media/image90.png"/><Relationship Id="rId6" Type="http://schemas.openxmlformats.org/officeDocument/2006/relationships/image" Target="../media/image91.png"/><Relationship Id="rId7" Type="http://schemas.openxmlformats.org/officeDocument/2006/relationships/image" Target="../media/image92.png"/><Relationship Id="rId8" Type="http://schemas.openxmlformats.org/officeDocument/2006/relationships/image" Target="../media/image93.png"/><Relationship Id="rId9" Type="http://schemas.openxmlformats.org/officeDocument/2006/relationships/image" Target="../media/image94.png"/><Relationship Id="rId10" Type="http://schemas.openxmlformats.org/officeDocument/2006/relationships/image" Target="../media/image95.png"/><Relationship Id="rId1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96.png"/><Relationship Id="rId2" Type="http://schemas.openxmlformats.org/officeDocument/2006/relationships/image" Target="../media/image97.png"/><Relationship Id="rId3" Type="http://schemas.openxmlformats.org/officeDocument/2006/relationships/image" Target="../media/image98.png"/><Relationship Id="rId4" Type="http://schemas.openxmlformats.org/officeDocument/2006/relationships/image" Target="../media/image99.png"/><Relationship Id="rId5" Type="http://schemas.openxmlformats.org/officeDocument/2006/relationships/image" Target="../media/image100.png"/><Relationship Id="rId6" Type="http://schemas.openxmlformats.org/officeDocument/2006/relationships/image" Target="../media/image101.png"/><Relationship Id="rId7" Type="http://schemas.openxmlformats.org/officeDocument/2006/relationships/image" Target="../media/image102.png"/><Relationship Id="rId8" Type="http://schemas.openxmlformats.org/officeDocument/2006/relationships/image" Target="../media/image103.png"/><Relationship Id="rId9" Type="http://schemas.openxmlformats.org/officeDocument/2006/relationships/image" Target="../media/image104.png"/><Relationship Id="rId10" Type="http://schemas.openxmlformats.org/officeDocument/2006/relationships/image" Target="../media/image105.png"/><Relationship Id="rId11" Type="http://schemas.openxmlformats.org/officeDocument/2006/relationships/image" Target="../media/image106.png"/><Relationship Id="rId1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07.png"/><Relationship Id="rId2" Type="http://schemas.openxmlformats.org/officeDocument/2006/relationships/image" Target="../media/image108.png"/><Relationship Id="rId3" Type="http://schemas.openxmlformats.org/officeDocument/2006/relationships/image" Target="../media/image109.png"/><Relationship Id="rId4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10.png"/><Relationship Id="rId2" Type="http://schemas.openxmlformats.org/officeDocument/2006/relationships/image" Target="../media/image111.png"/><Relationship Id="rId3" Type="http://schemas.openxmlformats.org/officeDocument/2006/relationships/image" Target="../media/image112.png"/><Relationship Id="rId4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13.png"/><Relationship Id="rId2" Type="http://schemas.openxmlformats.org/officeDocument/2006/relationships/image" Target="../media/image114.png"/><Relationship Id="rId3" Type="http://schemas.openxmlformats.org/officeDocument/2006/relationships/image" Target="../media/image115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gif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jpeg"/><Relationship Id="rId7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4" descr=""/>
          <p:cNvPicPr/>
          <p:nvPr/>
        </p:nvPicPr>
        <p:blipFill>
          <a:blip r:embed="rId1"/>
          <a:stretch/>
        </p:blipFill>
        <p:spPr>
          <a:xfrm>
            <a:off x="10868760" y="0"/>
            <a:ext cx="659160" cy="1097640"/>
          </a:xfrm>
          <a:prstGeom prst="rect">
            <a:avLst/>
          </a:prstGeom>
          <a:ln>
            <a:noFill/>
          </a:ln>
        </p:spPr>
      </p:pic>
      <p:pic>
        <p:nvPicPr>
          <p:cNvPr id="37" name="Picture 1" descr=""/>
          <p:cNvPicPr/>
          <p:nvPr/>
        </p:nvPicPr>
        <p:blipFill>
          <a:blip r:embed="rId2"/>
          <a:stretch/>
        </p:blipFill>
        <p:spPr>
          <a:xfrm rot="8900400">
            <a:off x="6646680" y="1247760"/>
            <a:ext cx="10114560" cy="10114560"/>
          </a:xfrm>
          <a:prstGeom prst="rect">
            <a:avLst/>
          </a:prstGeom>
          <a:ln>
            <a:noFill/>
          </a:ln>
        </p:spPr>
      </p:pic>
      <p:sp>
        <p:nvSpPr>
          <p:cNvPr id="38" name="CustomShape 1"/>
          <p:cNvSpPr/>
          <p:nvPr/>
        </p:nvSpPr>
        <p:spPr>
          <a:xfrm>
            <a:off x="648000" y="2880000"/>
            <a:ext cx="278208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metria Bold"/>
                <a:ea typeface="ＭＳ Ｐゴシック"/>
              </a:rPr>
              <a:t>Иванов Сергей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CustomShape 2"/>
          <p:cNvSpPr/>
          <p:nvPr/>
        </p:nvSpPr>
        <p:spPr>
          <a:xfrm>
            <a:off x="551520" y="33480"/>
            <a:ext cx="9383760" cy="255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5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Как отрефакторить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ru-RU" sz="5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банковский веб-сервис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ru-RU" sz="5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и не поседеть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" name="Picture 3" descr=""/>
          <p:cNvPicPr/>
          <p:nvPr/>
        </p:nvPicPr>
        <p:blipFill>
          <a:blip r:embed="rId3"/>
          <a:stretch/>
        </p:blipFill>
        <p:spPr>
          <a:xfrm>
            <a:off x="9705240" y="5650200"/>
            <a:ext cx="1823040" cy="573480"/>
          </a:xfrm>
          <a:prstGeom prst="rect">
            <a:avLst/>
          </a:prstGeom>
          <a:ln>
            <a:noFill/>
          </a:ln>
        </p:spPr>
      </p:pic>
      <p:sp>
        <p:nvSpPr>
          <p:cNvPr id="41" name="CustomShape 3"/>
          <p:cNvSpPr/>
          <p:nvPr/>
        </p:nvSpPr>
        <p:spPr>
          <a:xfrm>
            <a:off x="525240" y="5843160"/>
            <a:ext cx="1512360" cy="45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metria Bold"/>
                <a:ea typeface="DejaVu Sans"/>
              </a:rPr>
              <a:t>8 800 2000 024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ru-RU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metria Bold"/>
                <a:ea typeface="DejaVu Sans"/>
              </a:rPr>
              <a:t>tochka.com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83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pic>
        <p:nvPicPr>
          <p:cNvPr id="84" name="Рисунок 88" descr=""/>
          <p:cNvPicPr/>
          <p:nvPr/>
        </p:nvPicPr>
        <p:blipFill>
          <a:blip r:embed="rId3"/>
          <a:stretch/>
        </p:blipFill>
        <p:spPr>
          <a:xfrm>
            <a:off x="6480000" y="2465280"/>
            <a:ext cx="4320000" cy="774720"/>
          </a:xfrm>
          <a:prstGeom prst="rect">
            <a:avLst/>
          </a:prstGeom>
          <a:ln>
            <a:noFill/>
          </a:ln>
        </p:spPr>
      </p:pic>
      <p:pic>
        <p:nvPicPr>
          <p:cNvPr id="85" name="Рисунок 91" descr=""/>
          <p:cNvPicPr/>
          <p:nvPr/>
        </p:nvPicPr>
        <p:blipFill>
          <a:blip r:embed="rId4"/>
          <a:stretch/>
        </p:blipFill>
        <p:spPr>
          <a:xfrm>
            <a:off x="7200000" y="4608000"/>
            <a:ext cx="2880000" cy="753120"/>
          </a:xfrm>
          <a:prstGeom prst="rect">
            <a:avLst/>
          </a:prstGeom>
          <a:ln>
            <a:noFill/>
          </a:ln>
        </p:spPr>
      </p:pic>
      <p:pic>
        <p:nvPicPr>
          <p:cNvPr id="86" name="" descr=""/>
          <p:cNvPicPr/>
          <p:nvPr/>
        </p:nvPicPr>
        <p:blipFill>
          <a:blip r:embed="rId5"/>
          <a:stretch/>
        </p:blipFill>
        <p:spPr>
          <a:xfrm>
            <a:off x="980640" y="1944000"/>
            <a:ext cx="2907360" cy="1224000"/>
          </a:xfrm>
          <a:prstGeom prst="rect">
            <a:avLst/>
          </a:prstGeom>
          <a:ln>
            <a:noFill/>
          </a:ln>
        </p:spPr>
      </p:pic>
      <p:pic>
        <p:nvPicPr>
          <p:cNvPr id="87" name="" descr=""/>
          <p:cNvPicPr/>
          <p:nvPr/>
        </p:nvPicPr>
        <p:blipFill>
          <a:blip r:embed="rId6"/>
          <a:stretch/>
        </p:blipFill>
        <p:spPr>
          <a:xfrm>
            <a:off x="720000" y="3286440"/>
            <a:ext cx="3168000" cy="1393560"/>
          </a:xfrm>
          <a:prstGeom prst="rect">
            <a:avLst/>
          </a:prstGeom>
          <a:ln>
            <a:noFill/>
          </a:ln>
        </p:spPr>
      </p:pic>
      <p:pic>
        <p:nvPicPr>
          <p:cNvPr id="88" name="Рисунок 90" descr=""/>
          <p:cNvPicPr/>
          <p:nvPr/>
        </p:nvPicPr>
        <p:blipFill>
          <a:blip r:embed="rId7"/>
          <a:stretch/>
        </p:blipFill>
        <p:spPr>
          <a:xfrm>
            <a:off x="415440" y="4968720"/>
            <a:ext cx="4336560" cy="1295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90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91" name="CustomShape 1"/>
          <p:cNvSpPr/>
          <p:nvPr/>
        </p:nvSpPr>
        <p:spPr>
          <a:xfrm>
            <a:off x="619920" y="2035080"/>
            <a:ext cx="70120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Производительность...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720000" y="2952000"/>
            <a:ext cx="3743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3"/>
          <p:cNvSpPr/>
          <p:nvPr/>
        </p:nvSpPr>
        <p:spPr>
          <a:xfrm>
            <a:off x="720000" y="4320000"/>
            <a:ext cx="3744000" cy="50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...выросла в 1.8 раз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95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96" name="TextShape 1"/>
          <p:cNvSpPr txBox="1"/>
          <p:nvPr/>
        </p:nvSpPr>
        <p:spPr>
          <a:xfrm>
            <a:off x="2123280" y="2160000"/>
            <a:ext cx="7567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Было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7876080" y="2160000"/>
            <a:ext cx="8359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Стало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3"/>
          <a:stretch/>
        </p:blipFill>
        <p:spPr>
          <a:xfrm>
            <a:off x="288000" y="2520000"/>
            <a:ext cx="5465880" cy="4300560"/>
          </a:xfrm>
          <a:prstGeom prst="rect">
            <a:avLst/>
          </a:prstGeom>
          <a:ln>
            <a:noFill/>
          </a:ln>
        </p:spPr>
      </p:pic>
      <p:pic>
        <p:nvPicPr>
          <p:cNvPr id="99" name="" descr=""/>
          <p:cNvPicPr/>
          <p:nvPr/>
        </p:nvPicPr>
        <p:blipFill>
          <a:blip r:embed="rId4"/>
          <a:stretch/>
        </p:blipFill>
        <p:spPr>
          <a:xfrm>
            <a:off x="5824080" y="2502000"/>
            <a:ext cx="5472000" cy="3924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01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102" name="CustomShape 1"/>
          <p:cNvSpPr/>
          <p:nvPr/>
        </p:nvSpPr>
        <p:spPr>
          <a:xfrm>
            <a:off x="619920" y="2035080"/>
            <a:ext cx="59320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2 месяц спустя...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720000" y="2952000"/>
            <a:ext cx="3743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05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106" name="CustomShape 1"/>
          <p:cNvSpPr/>
          <p:nvPr/>
        </p:nvSpPr>
        <p:spPr>
          <a:xfrm>
            <a:off x="720720" y="3816000"/>
            <a:ext cx="3311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~ 800 000 запросов в сутки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3"/>
          <a:stretch/>
        </p:blipFill>
        <p:spPr>
          <a:xfrm>
            <a:off x="4752000" y="2040480"/>
            <a:ext cx="6295680" cy="4295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09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pic>
        <p:nvPicPr>
          <p:cNvPr id="110" name="Рисунок 88" descr=""/>
          <p:cNvPicPr/>
          <p:nvPr/>
        </p:nvPicPr>
        <p:blipFill>
          <a:blip r:embed="rId3"/>
          <a:stretch/>
        </p:blipFill>
        <p:spPr>
          <a:xfrm>
            <a:off x="6480000" y="2177280"/>
            <a:ext cx="4320000" cy="774720"/>
          </a:xfrm>
          <a:prstGeom prst="rect">
            <a:avLst/>
          </a:prstGeom>
          <a:ln>
            <a:noFill/>
          </a:ln>
        </p:spPr>
      </p:pic>
      <p:pic>
        <p:nvPicPr>
          <p:cNvPr id="111" name="Рисунок 91" descr=""/>
          <p:cNvPicPr/>
          <p:nvPr/>
        </p:nvPicPr>
        <p:blipFill>
          <a:blip r:embed="rId4"/>
          <a:stretch/>
        </p:blipFill>
        <p:spPr>
          <a:xfrm>
            <a:off x="7200000" y="3312000"/>
            <a:ext cx="2880000" cy="75312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5"/>
          <a:stretch/>
        </p:blipFill>
        <p:spPr>
          <a:xfrm>
            <a:off x="980640" y="1944000"/>
            <a:ext cx="2907360" cy="1224000"/>
          </a:xfrm>
          <a:prstGeom prst="rect">
            <a:avLst/>
          </a:prstGeom>
          <a:ln>
            <a:noFill/>
          </a:ln>
        </p:spPr>
      </p:pic>
      <p:pic>
        <p:nvPicPr>
          <p:cNvPr id="113" name="" descr=""/>
          <p:cNvPicPr/>
          <p:nvPr/>
        </p:nvPicPr>
        <p:blipFill>
          <a:blip r:embed="rId6"/>
          <a:stretch/>
        </p:blipFill>
        <p:spPr>
          <a:xfrm>
            <a:off x="720000" y="2998440"/>
            <a:ext cx="3168000" cy="1393560"/>
          </a:xfrm>
          <a:prstGeom prst="rect">
            <a:avLst/>
          </a:prstGeom>
          <a:ln>
            <a:noFill/>
          </a:ln>
        </p:spPr>
      </p:pic>
      <p:pic>
        <p:nvPicPr>
          <p:cNvPr id="114" name="Рисунок 90" descr=""/>
          <p:cNvPicPr/>
          <p:nvPr/>
        </p:nvPicPr>
        <p:blipFill>
          <a:blip r:embed="rId7"/>
          <a:stretch/>
        </p:blipFill>
        <p:spPr>
          <a:xfrm>
            <a:off x="432000" y="4248000"/>
            <a:ext cx="4336560" cy="129528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8"/>
          <a:stretch/>
        </p:blipFill>
        <p:spPr>
          <a:xfrm>
            <a:off x="7256520" y="4160520"/>
            <a:ext cx="2607480" cy="2607480"/>
          </a:xfrm>
          <a:prstGeom prst="rect">
            <a:avLst/>
          </a:prstGeom>
          <a:ln>
            <a:noFill/>
          </a:ln>
        </p:spPr>
      </p:pic>
      <p:pic>
        <p:nvPicPr>
          <p:cNvPr id="116" name="" descr=""/>
          <p:cNvPicPr/>
          <p:nvPr/>
        </p:nvPicPr>
        <p:blipFill>
          <a:blip r:embed="rId9"/>
          <a:stretch/>
        </p:blipFill>
        <p:spPr>
          <a:xfrm>
            <a:off x="1512000" y="5431320"/>
            <a:ext cx="1890720" cy="1404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18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119" name="CustomShape 1"/>
          <p:cNvSpPr/>
          <p:nvPr/>
        </p:nvSpPr>
        <p:spPr>
          <a:xfrm>
            <a:off x="111960" y="2035080"/>
            <a:ext cx="650664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Промежуточный итог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1152000" y="2952000"/>
            <a:ext cx="3311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~ 1 000 000 запросов в сутки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1" name="Рисунок 102" descr=""/>
          <p:cNvPicPr/>
          <p:nvPr/>
        </p:nvPicPr>
        <p:blipFill>
          <a:blip r:embed="rId3"/>
          <a:stretch/>
        </p:blipFill>
        <p:spPr>
          <a:xfrm>
            <a:off x="216000" y="3435480"/>
            <a:ext cx="2519280" cy="451800"/>
          </a:xfrm>
          <a:prstGeom prst="rect">
            <a:avLst/>
          </a:prstGeom>
          <a:ln>
            <a:noFill/>
          </a:ln>
        </p:spPr>
      </p:pic>
      <p:pic>
        <p:nvPicPr>
          <p:cNvPr id="122" name="Рисунок 103" descr=""/>
          <p:cNvPicPr/>
          <p:nvPr/>
        </p:nvPicPr>
        <p:blipFill>
          <a:blip r:embed="rId4"/>
          <a:stretch/>
        </p:blipFill>
        <p:spPr>
          <a:xfrm>
            <a:off x="0" y="3960000"/>
            <a:ext cx="3023280" cy="1201320"/>
          </a:xfrm>
          <a:prstGeom prst="rect">
            <a:avLst/>
          </a:prstGeom>
          <a:ln>
            <a:noFill/>
          </a:ln>
        </p:spPr>
      </p:pic>
      <p:pic>
        <p:nvPicPr>
          <p:cNvPr id="123" name="Рисунок 104" descr=""/>
          <p:cNvPicPr/>
          <p:nvPr/>
        </p:nvPicPr>
        <p:blipFill>
          <a:blip r:embed="rId5"/>
          <a:stretch/>
        </p:blipFill>
        <p:spPr>
          <a:xfrm>
            <a:off x="158040" y="4896000"/>
            <a:ext cx="2649240" cy="791280"/>
          </a:xfrm>
          <a:prstGeom prst="rect">
            <a:avLst/>
          </a:prstGeom>
          <a:ln>
            <a:noFill/>
          </a:ln>
        </p:spPr>
      </p:pic>
      <p:pic>
        <p:nvPicPr>
          <p:cNvPr id="124" name="Рисунок 105" descr=""/>
          <p:cNvPicPr/>
          <p:nvPr/>
        </p:nvPicPr>
        <p:blipFill>
          <a:blip r:embed="rId6"/>
          <a:stretch/>
        </p:blipFill>
        <p:spPr>
          <a:xfrm>
            <a:off x="636480" y="5688000"/>
            <a:ext cx="1522800" cy="398160"/>
          </a:xfrm>
          <a:prstGeom prst="rect">
            <a:avLst/>
          </a:prstGeom>
          <a:ln>
            <a:noFill/>
          </a:ln>
        </p:spPr>
      </p:pic>
      <p:pic>
        <p:nvPicPr>
          <p:cNvPr id="125" name="Рисунок 106" descr=""/>
          <p:cNvPicPr/>
          <p:nvPr/>
        </p:nvPicPr>
        <p:blipFill>
          <a:blip r:embed="rId7"/>
          <a:stretch/>
        </p:blipFill>
        <p:spPr>
          <a:xfrm>
            <a:off x="2808000" y="3346920"/>
            <a:ext cx="2375280" cy="1044360"/>
          </a:xfrm>
          <a:prstGeom prst="rect">
            <a:avLst/>
          </a:prstGeom>
          <a:ln>
            <a:noFill/>
          </a:ln>
        </p:spPr>
      </p:pic>
      <p:pic>
        <p:nvPicPr>
          <p:cNvPr id="126" name="Рисунок 107" descr=""/>
          <p:cNvPicPr/>
          <p:nvPr/>
        </p:nvPicPr>
        <p:blipFill>
          <a:blip r:embed="rId8"/>
          <a:stretch/>
        </p:blipFill>
        <p:spPr>
          <a:xfrm>
            <a:off x="5544000" y="3240000"/>
            <a:ext cx="6294960" cy="3437280"/>
          </a:xfrm>
          <a:prstGeom prst="rect">
            <a:avLst/>
          </a:prstGeom>
          <a:ln>
            <a:noFill/>
          </a:ln>
        </p:spPr>
      </p:pic>
      <p:pic>
        <p:nvPicPr>
          <p:cNvPr id="127" name="Рисунок 108" descr=""/>
          <p:cNvPicPr/>
          <p:nvPr/>
        </p:nvPicPr>
        <p:blipFill>
          <a:blip r:embed="rId9"/>
          <a:stretch/>
        </p:blipFill>
        <p:spPr>
          <a:xfrm>
            <a:off x="2808000" y="4320000"/>
            <a:ext cx="1162080" cy="863280"/>
          </a:xfrm>
          <a:prstGeom prst="rect">
            <a:avLst/>
          </a:prstGeom>
          <a:ln>
            <a:noFill/>
          </a:ln>
        </p:spPr>
      </p:pic>
      <p:pic>
        <p:nvPicPr>
          <p:cNvPr id="128" name="Рисунок 109" descr=""/>
          <p:cNvPicPr/>
          <p:nvPr/>
        </p:nvPicPr>
        <p:blipFill>
          <a:blip r:embed="rId10"/>
          <a:stretch/>
        </p:blipFill>
        <p:spPr>
          <a:xfrm>
            <a:off x="3998520" y="4137120"/>
            <a:ext cx="1375200" cy="137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30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pic>
        <p:nvPicPr>
          <p:cNvPr id="131" name="Рисунок 112" descr=""/>
          <p:cNvPicPr/>
          <p:nvPr/>
        </p:nvPicPr>
        <p:blipFill>
          <a:blip r:embed="rId3"/>
          <a:stretch/>
        </p:blipFill>
        <p:spPr>
          <a:xfrm>
            <a:off x="360" y="2304000"/>
            <a:ext cx="12191040" cy="3527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33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134" name="CustomShape 1"/>
          <p:cNvSpPr/>
          <p:nvPr/>
        </p:nvSpPr>
        <p:spPr>
          <a:xfrm>
            <a:off x="111960" y="2035080"/>
            <a:ext cx="650664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Промежуточный итог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1152000" y="2952000"/>
            <a:ext cx="3311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~ 1 000 000 запросов в сутки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6" name="Рисунок 117" descr=""/>
          <p:cNvPicPr/>
          <p:nvPr/>
        </p:nvPicPr>
        <p:blipFill>
          <a:blip r:embed="rId3"/>
          <a:stretch/>
        </p:blipFill>
        <p:spPr>
          <a:xfrm>
            <a:off x="216000" y="3435480"/>
            <a:ext cx="2519280" cy="451800"/>
          </a:xfrm>
          <a:prstGeom prst="rect">
            <a:avLst/>
          </a:prstGeom>
          <a:ln>
            <a:noFill/>
          </a:ln>
        </p:spPr>
      </p:pic>
      <p:pic>
        <p:nvPicPr>
          <p:cNvPr id="137" name="Рисунок 118" descr=""/>
          <p:cNvPicPr/>
          <p:nvPr/>
        </p:nvPicPr>
        <p:blipFill>
          <a:blip r:embed="rId4"/>
          <a:stretch/>
        </p:blipFill>
        <p:spPr>
          <a:xfrm>
            <a:off x="0" y="3960000"/>
            <a:ext cx="3023280" cy="1201320"/>
          </a:xfrm>
          <a:prstGeom prst="rect">
            <a:avLst/>
          </a:prstGeom>
          <a:ln>
            <a:noFill/>
          </a:ln>
        </p:spPr>
      </p:pic>
      <p:pic>
        <p:nvPicPr>
          <p:cNvPr id="138" name="Рисунок 119" descr=""/>
          <p:cNvPicPr/>
          <p:nvPr/>
        </p:nvPicPr>
        <p:blipFill>
          <a:blip r:embed="rId5"/>
          <a:stretch/>
        </p:blipFill>
        <p:spPr>
          <a:xfrm>
            <a:off x="158040" y="4896000"/>
            <a:ext cx="2649240" cy="791280"/>
          </a:xfrm>
          <a:prstGeom prst="rect">
            <a:avLst/>
          </a:prstGeom>
          <a:ln>
            <a:noFill/>
          </a:ln>
        </p:spPr>
      </p:pic>
      <p:pic>
        <p:nvPicPr>
          <p:cNvPr id="139" name="Рисунок 120" descr=""/>
          <p:cNvPicPr/>
          <p:nvPr/>
        </p:nvPicPr>
        <p:blipFill>
          <a:blip r:embed="rId6"/>
          <a:stretch/>
        </p:blipFill>
        <p:spPr>
          <a:xfrm>
            <a:off x="636480" y="5688000"/>
            <a:ext cx="1522800" cy="398160"/>
          </a:xfrm>
          <a:prstGeom prst="rect">
            <a:avLst/>
          </a:prstGeom>
          <a:ln>
            <a:noFill/>
          </a:ln>
        </p:spPr>
      </p:pic>
      <p:pic>
        <p:nvPicPr>
          <p:cNvPr id="140" name="Рисунок 121" descr=""/>
          <p:cNvPicPr/>
          <p:nvPr/>
        </p:nvPicPr>
        <p:blipFill>
          <a:blip r:embed="rId7"/>
          <a:stretch/>
        </p:blipFill>
        <p:spPr>
          <a:xfrm>
            <a:off x="2808000" y="3346920"/>
            <a:ext cx="2375280" cy="1044360"/>
          </a:xfrm>
          <a:prstGeom prst="rect">
            <a:avLst/>
          </a:prstGeom>
          <a:ln>
            <a:noFill/>
          </a:ln>
        </p:spPr>
      </p:pic>
      <p:pic>
        <p:nvPicPr>
          <p:cNvPr id="141" name="Рисунок 122" descr=""/>
          <p:cNvPicPr/>
          <p:nvPr/>
        </p:nvPicPr>
        <p:blipFill>
          <a:blip r:embed="rId8"/>
          <a:stretch/>
        </p:blipFill>
        <p:spPr>
          <a:xfrm>
            <a:off x="2808000" y="4320000"/>
            <a:ext cx="1162080" cy="863280"/>
          </a:xfrm>
          <a:prstGeom prst="rect">
            <a:avLst/>
          </a:prstGeom>
          <a:ln>
            <a:noFill/>
          </a:ln>
        </p:spPr>
      </p:pic>
      <p:pic>
        <p:nvPicPr>
          <p:cNvPr id="142" name="Рисунок 123" descr=""/>
          <p:cNvPicPr/>
          <p:nvPr/>
        </p:nvPicPr>
        <p:blipFill>
          <a:blip r:embed="rId9"/>
          <a:stretch/>
        </p:blipFill>
        <p:spPr>
          <a:xfrm>
            <a:off x="3998520" y="4137120"/>
            <a:ext cx="1375200" cy="1375200"/>
          </a:xfrm>
          <a:prstGeom prst="rect">
            <a:avLst/>
          </a:prstGeom>
          <a:ln>
            <a:noFill/>
          </a:ln>
        </p:spPr>
      </p:pic>
      <p:pic>
        <p:nvPicPr>
          <p:cNvPr id="143" name="Рисунок 124" descr=""/>
          <p:cNvPicPr/>
          <p:nvPr/>
        </p:nvPicPr>
        <p:blipFill>
          <a:blip r:embed="rId10"/>
          <a:stretch/>
        </p:blipFill>
        <p:spPr>
          <a:xfrm>
            <a:off x="5616000" y="3096000"/>
            <a:ext cx="6294960" cy="3437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45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pic>
        <p:nvPicPr>
          <p:cNvPr id="146" name="Рисунок 127" descr=""/>
          <p:cNvPicPr/>
          <p:nvPr/>
        </p:nvPicPr>
        <p:blipFill>
          <a:blip r:embed="rId3"/>
          <a:stretch/>
        </p:blipFill>
        <p:spPr>
          <a:xfrm>
            <a:off x="1080000" y="2088000"/>
            <a:ext cx="9645840" cy="473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43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44" name="CustomShape 1"/>
          <p:cNvSpPr/>
          <p:nvPr/>
        </p:nvSpPr>
        <p:spPr>
          <a:xfrm>
            <a:off x="397800" y="2035080"/>
            <a:ext cx="59320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О себе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CustomShape 2"/>
          <p:cNvSpPr/>
          <p:nvPr/>
        </p:nvSpPr>
        <p:spPr>
          <a:xfrm>
            <a:off x="720000" y="2952000"/>
            <a:ext cx="3743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720000" y="3240360"/>
            <a:ext cx="10511640" cy="188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- 27 лет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Магистр вычислительной техники и программного обеспечения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Кодил на VisualBasic, Java, JavaScript, PHP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Опыт на PHP более двух лет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48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pic>
        <p:nvPicPr>
          <p:cNvPr id="149" name="Рисунок 130" descr=""/>
          <p:cNvPicPr/>
          <p:nvPr/>
        </p:nvPicPr>
        <p:blipFill>
          <a:blip r:embed="rId3"/>
          <a:stretch/>
        </p:blipFill>
        <p:spPr>
          <a:xfrm>
            <a:off x="2274480" y="2376000"/>
            <a:ext cx="6580800" cy="4389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51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152" name="CustomShape 1"/>
          <p:cNvSpPr/>
          <p:nvPr/>
        </p:nvSpPr>
        <p:spPr>
          <a:xfrm>
            <a:off x="111960" y="2035080"/>
            <a:ext cx="650664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Промежуточный итог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1152000" y="2952000"/>
            <a:ext cx="3311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~ 1 500 000 запросов в сутки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4" name="Рисунок 135" descr=""/>
          <p:cNvPicPr/>
          <p:nvPr/>
        </p:nvPicPr>
        <p:blipFill>
          <a:blip r:embed="rId3"/>
          <a:stretch/>
        </p:blipFill>
        <p:spPr>
          <a:xfrm>
            <a:off x="216000" y="3435480"/>
            <a:ext cx="2519280" cy="451800"/>
          </a:xfrm>
          <a:prstGeom prst="rect">
            <a:avLst/>
          </a:prstGeom>
          <a:ln>
            <a:noFill/>
          </a:ln>
        </p:spPr>
      </p:pic>
      <p:pic>
        <p:nvPicPr>
          <p:cNvPr id="155" name="Рисунок 136" descr=""/>
          <p:cNvPicPr/>
          <p:nvPr/>
        </p:nvPicPr>
        <p:blipFill>
          <a:blip r:embed="rId4"/>
          <a:stretch/>
        </p:blipFill>
        <p:spPr>
          <a:xfrm>
            <a:off x="0" y="3960000"/>
            <a:ext cx="3023280" cy="1201320"/>
          </a:xfrm>
          <a:prstGeom prst="rect">
            <a:avLst/>
          </a:prstGeom>
          <a:ln>
            <a:noFill/>
          </a:ln>
        </p:spPr>
      </p:pic>
      <p:pic>
        <p:nvPicPr>
          <p:cNvPr id="156" name="Рисунок 137" descr=""/>
          <p:cNvPicPr/>
          <p:nvPr/>
        </p:nvPicPr>
        <p:blipFill>
          <a:blip r:embed="rId5"/>
          <a:stretch/>
        </p:blipFill>
        <p:spPr>
          <a:xfrm>
            <a:off x="158040" y="4896000"/>
            <a:ext cx="2649240" cy="791280"/>
          </a:xfrm>
          <a:prstGeom prst="rect">
            <a:avLst/>
          </a:prstGeom>
          <a:ln>
            <a:noFill/>
          </a:ln>
        </p:spPr>
      </p:pic>
      <p:pic>
        <p:nvPicPr>
          <p:cNvPr id="157" name="Рисунок 138" descr=""/>
          <p:cNvPicPr/>
          <p:nvPr/>
        </p:nvPicPr>
        <p:blipFill>
          <a:blip r:embed="rId6"/>
          <a:stretch/>
        </p:blipFill>
        <p:spPr>
          <a:xfrm>
            <a:off x="636480" y="5688000"/>
            <a:ext cx="1522800" cy="398160"/>
          </a:xfrm>
          <a:prstGeom prst="rect">
            <a:avLst/>
          </a:prstGeom>
          <a:ln>
            <a:noFill/>
          </a:ln>
        </p:spPr>
      </p:pic>
      <p:pic>
        <p:nvPicPr>
          <p:cNvPr id="158" name="Рисунок 139" descr=""/>
          <p:cNvPicPr/>
          <p:nvPr/>
        </p:nvPicPr>
        <p:blipFill>
          <a:blip r:embed="rId7"/>
          <a:stretch/>
        </p:blipFill>
        <p:spPr>
          <a:xfrm>
            <a:off x="2808000" y="3346920"/>
            <a:ext cx="2375280" cy="1044360"/>
          </a:xfrm>
          <a:prstGeom prst="rect">
            <a:avLst/>
          </a:prstGeom>
          <a:ln>
            <a:noFill/>
          </a:ln>
        </p:spPr>
      </p:pic>
      <p:pic>
        <p:nvPicPr>
          <p:cNvPr id="159" name="Рисунок 140" descr=""/>
          <p:cNvPicPr/>
          <p:nvPr/>
        </p:nvPicPr>
        <p:blipFill>
          <a:blip r:embed="rId8"/>
          <a:stretch/>
        </p:blipFill>
        <p:spPr>
          <a:xfrm>
            <a:off x="2808000" y="4320000"/>
            <a:ext cx="1162080" cy="863280"/>
          </a:xfrm>
          <a:prstGeom prst="rect">
            <a:avLst/>
          </a:prstGeom>
          <a:ln>
            <a:noFill/>
          </a:ln>
        </p:spPr>
      </p:pic>
      <p:pic>
        <p:nvPicPr>
          <p:cNvPr id="160" name="Рисунок 141" descr=""/>
          <p:cNvPicPr/>
          <p:nvPr/>
        </p:nvPicPr>
        <p:blipFill>
          <a:blip r:embed="rId9"/>
          <a:stretch/>
        </p:blipFill>
        <p:spPr>
          <a:xfrm>
            <a:off x="3998520" y="4137120"/>
            <a:ext cx="1375200" cy="1375200"/>
          </a:xfrm>
          <a:prstGeom prst="rect">
            <a:avLst/>
          </a:prstGeom>
          <a:ln>
            <a:noFill/>
          </a:ln>
        </p:spPr>
      </p:pic>
      <p:pic>
        <p:nvPicPr>
          <p:cNvPr id="161" name="Рисунок 142" descr=""/>
          <p:cNvPicPr/>
          <p:nvPr/>
        </p:nvPicPr>
        <p:blipFill>
          <a:blip r:embed="rId10"/>
          <a:stretch/>
        </p:blipFill>
        <p:spPr>
          <a:xfrm>
            <a:off x="5616000" y="3096000"/>
            <a:ext cx="6294960" cy="3437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63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164" name="CustomShape 1"/>
          <p:cNvSpPr/>
          <p:nvPr/>
        </p:nvSpPr>
        <p:spPr>
          <a:xfrm>
            <a:off x="111960" y="2035080"/>
            <a:ext cx="650664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Финальный итог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152000" y="2952000"/>
            <a:ext cx="3311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~ 1 500 000 запросов в сутки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6" name="Рисунок 139" descr=""/>
          <p:cNvPicPr/>
          <p:nvPr/>
        </p:nvPicPr>
        <p:blipFill>
          <a:blip r:embed="rId3"/>
          <a:stretch/>
        </p:blipFill>
        <p:spPr>
          <a:xfrm>
            <a:off x="216000" y="5412240"/>
            <a:ext cx="2375280" cy="1044360"/>
          </a:xfrm>
          <a:prstGeom prst="rect">
            <a:avLst/>
          </a:prstGeom>
          <a:ln>
            <a:noFill/>
          </a:ln>
        </p:spPr>
      </p:pic>
      <p:pic>
        <p:nvPicPr>
          <p:cNvPr id="167" name="Рисунок 140" descr=""/>
          <p:cNvPicPr/>
          <p:nvPr/>
        </p:nvPicPr>
        <p:blipFill>
          <a:blip r:embed="rId4"/>
          <a:stretch/>
        </p:blipFill>
        <p:spPr>
          <a:xfrm>
            <a:off x="2977560" y="3597120"/>
            <a:ext cx="1162080" cy="863280"/>
          </a:xfrm>
          <a:prstGeom prst="rect">
            <a:avLst/>
          </a:prstGeom>
          <a:ln>
            <a:noFill/>
          </a:ln>
        </p:spPr>
      </p:pic>
      <p:pic>
        <p:nvPicPr>
          <p:cNvPr id="168" name="Рисунок 141" descr=""/>
          <p:cNvPicPr/>
          <p:nvPr/>
        </p:nvPicPr>
        <p:blipFill>
          <a:blip r:embed="rId5"/>
          <a:stretch/>
        </p:blipFill>
        <p:spPr>
          <a:xfrm>
            <a:off x="3979080" y="3435480"/>
            <a:ext cx="1375200" cy="1375200"/>
          </a:xfrm>
          <a:prstGeom prst="rect">
            <a:avLst/>
          </a:prstGeom>
          <a:ln>
            <a:noFill/>
          </a:ln>
        </p:spPr>
      </p:pic>
      <p:pic>
        <p:nvPicPr>
          <p:cNvPr id="169" name="Рисунок 142" descr=""/>
          <p:cNvPicPr/>
          <p:nvPr/>
        </p:nvPicPr>
        <p:blipFill>
          <a:blip r:embed="rId6"/>
          <a:stretch/>
        </p:blipFill>
        <p:spPr>
          <a:xfrm>
            <a:off x="5616000" y="3096000"/>
            <a:ext cx="6294960" cy="3437280"/>
          </a:xfrm>
          <a:prstGeom prst="rect">
            <a:avLst/>
          </a:prstGeom>
          <a:ln>
            <a:noFill/>
          </a:ln>
        </p:spPr>
      </p:pic>
      <p:pic>
        <p:nvPicPr>
          <p:cNvPr id="170" name="Рисунок 1" descr=""/>
          <p:cNvPicPr/>
          <p:nvPr/>
        </p:nvPicPr>
        <p:blipFill>
          <a:blip r:embed="rId7"/>
          <a:stretch/>
        </p:blipFill>
        <p:spPr>
          <a:xfrm>
            <a:off x="2816280" y="4707720"/>
            <a:ext cx="2142360" cy="2113920"/>
          </a:xfrm>
          <a:prstGeom prst="rect">
            <a:avLst/>
          </a:prstGeom>
          <a:ln>
            <a:noFill/>
          </a:ln>
        </p:spPr>
      </p:pic>
      <p:pic>
        <p:nvPicPr>
          <p:cNvPr id="171" name="Рисунок 14" descr=""/>
          <p:cNvPicPr/>
          <p:nvPr/>
        </p:nvPicPr>
        <p:blipFill>
          <a:blip r:embed="rId8"/>
          <a:stretch/>
        </p:blipFill>
        <p:spPr>
          <a:xfrm>
            <a:off x="689760" y="6225120"/>
            <a:ext cx="1522800" cy="398160"/>
          </a:xfrm>
          <a:prstGeom prst="rect">
            <a:avLst/>
          </a:prstGeom>
          <a:ln>
            <a:noFill/>
          </a:ln>
        </p:spPr>
      </p:pic>
      <p:pic>
        <p:nvPicPr>
          <p:cNvPr id="172" name="Рисунок 16" descr=""/>
          <p:cNvPicPr/>
          <p:nvPr/>
        </p:nvPicPr>
        <p:blipFill>
          <a:blip r:embed="rId9"/>
          <a:stretch/>
        </p:blipFill>
        <p:spPr>
          <a:xfrm>
            <a:off x="-20520" y="3804480"/>
            <a:ext cx="3023280" cy="1201320"/>
          </a:xfrm>
          <a:prstGeom prst="rect">
            <a:avLst/>
          </a:prstGeom>
          <a:ln>
            <a:noFill/>
          </a:ln>
        </p:spPr>
      </p:pic>
      <p:pic>
        <p:nvPicPr>
          <p:cNvPr id="173" name="Рисунок 17" descr=""/>
          <p:cNvPicPr/>
          <p:nvPr/>
        </p:nvPicPr>
        <p:blipFill>
          <a:blip r:embed="rId10"/>
          <a:stretch/>
        </p:blipFill>
        <p:spPr>
          <a:xfrm>
            <a:off x="166320" y="4748400"/>
            <a:ext cx="2649240" cy="791280"/>
          </a:xfrm>
          <a:prstGeom prst="rect">
            <a:avLst/>
          </a:prstGeom>
          <a:ln>
            <a:noFill/>
          </a:ln>
        </p:spPr>
      </p:pic>
      <p:pic>
        <p:nvPicPr>
          <p:cNvPr id="174" name="Рисунок 18" descr=""/>
          <p:cNvPicPr/>
          <p:nvPr/>
        </p:nvPicPr>
        <p:blipFill>
          <a:blip r:embed="rId11"/>
          <a:stretch/>
        </p:blipFill>
        <p:spPr>
          <a:xfrm>
            <a:off x="216000" y="3398400"/>
            <a:ext cx="2519280" cy="451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76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pic>
        <p:nvPicPr>
          <p:cNvPr id="177" name="Изображение7" descr=""/>
          <p:cNvPicPr/>
          <p:nvPr/>
        </p:nvPicPr>
        <p:blipFill>
          <a:blip r:embed="rId3"/>
          <a:stretch/>
        </p:blipFill>
        <p:spPr>
          <a:xfrm>
            <a:off x="3791880" y="0"/>
            <a:ext cx="8208360" cy="6647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179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pic>
        <p:nvPicPr>
          <p:cNvPr id="180" name="Рисунок 1" descr=""/>
          <p:cNvPicPr/>
          <p:nvPr/>
        </p:nvPicPr>
        <p:blipFill>
          <a:blip r:embed="rId3"/>
          <a:stretch/>
        </p:blipFill>
        <p:spPr>
          <a:xfrm>
            <a:off x="5735880" y="0"/>
            <a:ext cx="6455160" cy="6907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Picture 4" descr=""/>
          <p:cNvPicPr/>
          <p:nvPr/>
        </p:nvPicPr>
        <p:blipFill>
          <a:blip r:embed="rId1"/>
          <a:stretch/>
        </p:blipFill>
        <p:spPr>
          <a:xfrm>
            <a:off x="10868760" y="0"/>
            <a:ext cx="659160" cy="1097640"/>
          </a:xfrm>
          <a:prstGeom prst="rect">
            <a:avLst/>
          </a:prstGeom>
          <a:ln>
            <a:noFill/>
          </a:ln>
        </p:spPr>
      </p:pic>
      <p:pic>
        <p:nvPicPr>
          <p:cNvPr id="182" name="Picture 1" descr=""/>
          <p:cNvPicPr/>
          <p:nvPr/>
        </p:nvPicPr>
        <p:blipFill>
          <a:blip r:embed="rId2"/>
          <a:stretch/>
        </p:blipFill>
        <p:spPr>
          <a:xfrm rot="20115600">
            <a:off x="-2009520" y="475200"/>
            <a:ext cx="6781320" cy="6781320"/>
          </a:xfrm>
          <a:prstGeom prst="rect">
            <a:avLst/>
          </a:prstGeom>
          <a:ln>
            <a:noFill/>
          </a:ln>
        </p:spPr>
      </p:pic>
      <p:sp>
        <p:nvSpPr>
          <p:cNvPr id="183" name="CustomShape 1"/>
          <p:cNvSpPr/>
          <p:nvPr/>
        </p:nvSpPr>
        <p:spPr>
          <a:xfrm>
            <a:off x="5829840" y="2732760"/>
            <a:ext cx="345564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5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Спасибо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4" name="Picture 3" descr=""/>
          <p:cNvPicPr/>
          <p:nvPr/>
        </p:nvPicPr>
        <p:blipFill>
          <a:blip r:embed="rId3"/>
          <a:stretch/>
        </p:blipFill>
        <p:spPr>
          <a:xfrm>
            <a:off x="1308240" y="2889000"/>
            <a:ext cx="1823040" cy="573480"/>
          </a:xfrm>
          <a:prstGeom prst="rect">
            <a:avLst/>
          </a:prstGeom>
          <a:ln>
            <a:noFill/>
          </a:ln>
        </p:spPr>
      </p:pic>
      <p:sp>
        <p:nvSpPr>
          <p:cNvPr id="185" name="CustomShape 2"/>
          <p:cNvSpPr/>
          <p:nvPr/>
        </p:nvSpPr>
        <p:spPr>
          <a:xfrm>
            <a:off x="1180800" y="5837040"/>
            <a:ext cx="1512360" cy="45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metria Bold"/>
                <a:ea typeface="DejaVu Sans"/>
              </a:rPr>
              <a:t>8 800 2000 024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ru-RU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eometria Bold"/>
                <a:ea typeface="DejaVu Sans"/>
              </a:rPr>
              <a:t>tochka.com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48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397800" y="2035080"/>
            <a:ext cx="59320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CustomShape 2"/>
          <p:cNvSpPr/>
          <p:nvPr/>
        </p:nvSpPr>
        <p:spPr>
          <a:xfrm>
            <a:off x="720000" y="2952000"/>
            <a:ext cx="3743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1" name="" descr=""/>
          <p:cNvPicPr/>
          <p:nvPr/>
        </p:nvPicPr>
        <p:blipFill>
          <a:blip r:embed="rId3"/>
          <a:stretch/>
        </p:blipFill>
        <p:spPr>
          <a:xfrm>
            <a:off x="2592000" y="2135160"/>
            <a:ext cx="7127640" cy="1464480"/>
          </a:xfrm>
          <a:prstGeom prst="rect">
            <a:avLst/>
          </a:prstGeom>
          <a:ln>
            <a:noFill/>
          </a:ln>
        </p:spPr>
      </p:pic>
      <p:sp>
        <p:nvSpPr>
          <p:cNvPr id="52" name="CustomShape 3"/>
          <p:cNvSpPr/>
          <p:nvPr/>
        </p:nvSpPr>
        <p:spPr>
          <a:xfrm>
            <a:off x="4320000" y="3744000"/>
            <a:ext cx="3743640" cy="791640"/>
          </a:xfrm>
          <a:custGeom>
            <a:avLst/>
            <a:gdLst/>
            <a:ahLst/>
            <a:rect l="l" t="t" r="r" b="b"/>
            <a:pathLst>
              <a:path w="10402" h="2202">
                <a:moveTo>
                  <a:pt x="2600" y="0"/>
                </a:moveTo>
                <a:lnTo>
                  <a:pt x="2600" y="1650"/>
                </a:lnTo>
                <a:lnTo>
                  <a:pt x="0" y="1650"/>
                </a:lnTo>
                <a:lnTo>
                  <a:pt x="5200" y="2201"/>
                </a:lnTo>
                <a:lnTo>
                  <a:pt x="10401" y="1650"/>
                </a:lnTo>
                <a:lnTo>
                  <a:pt x="7800" y="1650"/>
                </a:lnTo>
                <a:lnTo>
                  <a:pt x="7800" y="0"/>
                </a:lnTo>
                <a:lnTo>
                  <a:pt x="2600" y="0"/>
                </a:lnTo>
              </a:path>
            </a:pathLst>
          </a:custGeom>
          <a:solidFill>
            <a:srgbClr val="2c001e"/>
          </a:solidFill>
          <a:ln>
            <a:solidFill>
              <a:srgbClr val="2c001e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53" name="" descr=""/>
          <p:cNvPicPr/>
          <p:nvPr/>
        </p:nvPicPr>
        <p:blipFill>
          <a:blip r:embed="rId4"/>
          <a:stretch/>
        </p:blipFill>
        <p:spPr>
          <a:xfrm>
            <a:off x="3456000" y="3327480"/>
            <a:ext cx="6131160" cy="4592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55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56" name="CustomShape 1"/>
          <p:cNvSpPr/>
          <p:nvPr/>
        </p:nvSpPr>
        <p:spPr>
          <a:xfrm>
            <a:off x="397800" y="2035080"/>
            <a:ext cx="59320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О Точке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CustomShape 2"/>
          <p:cNvSpPr/>
          <p:nvPr/>
        </p:nvSpPr>
        <p:spPr>
          <a:xfrm>
            <a:off x="720000" y="2952000"/>
            <a:ext cx="3743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CustomShape 3"/>
          <p:cNvSpPr/>
          <p:nvPr/>
        </p:nvSpPr>
        <p:spPr>
          <a:xfrm>
            <a:off x="720000" y="3240360"/>
            <a:ext cx="10511640" cy="136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1000 сотрудников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100 разработчиков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- 3й год на рынке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13" descr=""/>
          <p:cNvPicPr/>
          <p:nvPr/>
        </p:nvPicPr>
        <p:blipFill>
          <a:blip r:embed="rId1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pic>
        <p:nvPicPr>
          <p:cNvPr id="60" name="" descr=""/>
          <p:cNvPicPr/>
          <p:nvPr/>
        </p:nvPicPr>
        <p:blipFill>
          <a:blip r:embed="rId2"/>
          <a:stretch/>
        </p:blipFill>
        <p:spPr>
          <a:xfrm>
            <a:off x="2376000" y="478080"/>
            <a:ext cx="9550080" cy="6289920"/>
          </a:xfrm>
          <a:prstGeom prst="rect">
            <a:avLst/>
          </a:prstGeom>
          <a:ln>
            <a:noFill/>
          </a:ln>
        </p:spPr>
      </p:pic>
      <p:pic>
        <p:nvPicPr>
          <p:cNvPr id="61" name="Picture 14" descr=""/>
          <p:cNvPicPr/>
          <p:nvPr/>
        </p:nvPicPr>
        <p:blipFill>
          <a:blip r:embed="rId3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63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pic>
        <p:nvPicPr>
          <p:cNvPr id="64" name="Рисунок 88" descr=""/>
          <p:cNvPicPr/>
          <p:nvPr/>
        </p:nvPicPr>
        <p:blipFill>
          <a:blip r:embed="rId3"/>
          <a:stretch/>
        </p:blipFill>
        <p:spPr>
          <a:xfrm>
            <a:off x="6480000" y="2465280"/>
            <a:ext cx="4320000" cy="774720"/>
          </a:xfrm>
          <a:prstGeom prst="rect">
            <a:avLst/>
          </a:prstGeom>
          <a:ln>
            <a:noFill/>
          </a:ln>
        </p:spPr>
      </p:pic>
      <p:pic>
        <p:nvPicPr>
          <p:cNvPr id="65" name="Рисунок 90" descr=""/>
          <p:cNvPicPr/>
          <p:nvPr/>
        </p:nvPicPr>
        <p:blipFill>
          <a:blip r:embed="rId4"/>
          <a:stretch/>
        </p:blipFill>
        <p:spPr>
          <a:xfrm>
            <a:off x="734760" y="4320720"/>
            <a:ext cx="4336560" cy="1295280"/>
          </a:xfrm>
          <a:prstGeom prst="rect">
            <a:avLst/>
          </a:prstGeom>
          <a:ln>
            <a:noFill/>
          </a:ln>
        </p:spPr>
      </p:pic>
      <p:pic>
        <p:nvPicPr>
          <p:cNvPr id="66" name="Рисунок 91" descr=""/>
          <p:cNvPicPr/>
          <p:nvPr/>
        </p:nvPicPr>
        <p:blipFill>
          <a:blip r:embed="rId5"/>
          <a:stretch/>
        </p:blipFill>
        <p:spPr>
          <a:xfrm>
            <a:off x="7200000" y="4608000"/>
            <a:ext cx="2880000" cy="753120"/>
          </a:xfrm>
          <a:prstGeom prst="rect">
            <a:avLst/>
          </a:prstGeom>
          <a:ln>
            <a:noFill/>
          </a:ln>
        </p:spPr>
      </p:pic>
      <p:pic>
        <p:nvPicPr>
          <p:cNvPr id="67" name="" descr=""/>
          <p:cNvPicPr/>
          <p:nvPr/>
        </p:nvPicPr>
        <p:blipFill>
          <a:blip r:embed="rId6"/>
          <a:stretch/>
        </p:blipFill>
        <p:spPr>
          <a:xfrm>
            <a:off x="720000" y="2160000"/>
            <a:ext cx="4320000" cy="1473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69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70" name="CustomShape 1"/>
          <p:cNvSpPr/>
          <p:nvPr/>
        </p:nvSpPr>
        <p:spPr>
          <a:xfrm>
            <a:off x="720720" y="3816000"/>
            <a:ext cx="3311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~ 400 000 запросов в сутки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5008320" y="2184480"/>
            <a:ext cx="6295680" cy="4295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73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74" name="CustomShape 1"/>
          <p:cNvSpPr/>
          <p:nvPr/>
        </p:nvSpPr>
        <p:spPr>
          <a:xfrm>
            <a:off x="397800" y="2035080"/>
            <a:ext cx="59320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Наша боль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720000" y="2952000"/>
            <a:ext cx="3743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CustomShape 3"/>
          <p:cNvSpPr/>
          <p:nvPr/>
        </p:nvSpPr>
        <p:spPr>
          <a:xfrm>
            <a:off x="720000" y="3240360"/>
            <a:ext cx="10511640" cy="136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низкая производительность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нет нормального мониторинга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нет нормального логирования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14" descr=""/>
          <p:cNvPicPr/>
          <p:nvPr/>
        </p:nvPicPr>
        <p:blipFill>
          <a:blip r:embed="rId1"/>
          <a:stretch/>
        </p:blipFill>
        <p:spPr>
          <a:xfrm>
            <a:off x="3643560" y="-2510280"/>
            <a:ext cx="5968800" cy="5968080"/>
          </a:xfrm>
          <a:prstGeom prst="rect">
            <a:avLst/>
          </a:prstGeom>
          <a:ln>
            <a:noFill/>
          </a:ln>
        </p:spPr>
      </p:pic>
      <p:pic>
        <p:nvPicPr>
          <p:cNvPr id="78" name="Picture 13" descr=""/>
          <p:cNvPicPr/>
          <p:nvPr/>
        </p:nvPicPr>
        <p:blipFill>
          <a:blip r:embed="rId2"/>
          <a:stretch/>
        </p:blipFill>
        <p:spPr>
          <a:xfrm>
            <a:off x="658800" y="896400"/>
            <a:ext cx="981360" cy="191520"/>
          </a:xfrm>
          <a:prstGeom prst="rect">
            <a:avLst/>
          </a:prstGeom>
          <a:ln>
            <a:noFill/>
          </a:ln>
        </p:spPr>
      </p:pic>
      <p:sp>
        <p:nvSpPr>
          <p:cNvPr id="79" name="CustomShape 1"/>
          <p:cNvSpPr/>
          <p:nvPr/>
        </p:nvSpPr>
        <p:spPr>
          <a:xfrm>
            <a:off x="397800" y="2035080"/>
            <a:ext cx="59320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М</a:t>
            </a: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ес</a:t>
            </a: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яц </a:t>
            </a: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сп</a:t>
            </a: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ус</a:t>
            </a: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тя</a:t>
            </a:r>
            <a:r>
              <a:rPr b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glecia Pro Title"/>
                <a:ea typeface="ＭＳ Ｐゴシック"/>
              </a:rPr>
              <a:t>...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720000" y="2952000"/>
            <a:ext cx="3743280" cy="28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TextShape 3"/>
          <p:cNvSpPr txBox="1"/>
          <p:nvPr/>
        </p:nvSpPr>
        <p:spPr>
          <a:xfrm>
            <a:off x="432000" y="4320000"/>
            <a:ext cx="6192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...появился WS-NEW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</TotalTime>
  <Application>LibreOffice/5.1.6.2$Linux_X86_64 LibreOffice_project/10m0$Build-2</Application>
  <Words>64</Words>
  <Paragraphs>19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2017-03-13T11:01:39Z</dcterms:created>
  <dc:creator/>
  <dc:description/>
  <dc:language>ru-RU</dc:language>
  <cp:lastModifiedBy/>
  <dcterms:modified xsi:type="dcterms:W3CDTF">2017-09-15T10:32:45Z</dcterms:modified>
  <cp:revision>23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14</vt:i4>
  </property>
</Properties>
</file>